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62E71-4BBB-F940-A658-EC13808A5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5BDCF-19E0-1CFB-FB9B-C6EBF5387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501A8-B29D-84D4-34B2-0FA1EAB59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2A867-86C4-D9D5-A1D5-50F8BC56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4D47A-ED23-3005-BCAD-35E76756F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249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0EB3F-CDE8-657D-A8F2-2AF31552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7A39-FC08-7C39-695F-3E542783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32A2A-3769-6AAF-A3A6-EED49720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8B7C-684B-5B74-9CFA-DBC70D81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63BB1-644D-94C7-DC5B-315FD909B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370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73BC31-7E89-3DEB-D293-2A4F55978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C51AC8-2602-70CB-F2E8-40508B521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1F8F7-2AC8-7CAB-0EC4-4F959CCC6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811F8-19A7-6859-E3CE-B63A94EA1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FADEC-AAD5-83BB-4D3C-7BBB210A3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9004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9063-3F0D-CD19-FE9F-2A00B703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A1F15-0056-669E-B733-A861518AB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10CBC-D0C1-EE4E-55B0-D7868118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B0AAA-1F8F-024D-692B-2339915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E01CD-D822-A8A5-6590-E8A4DDF6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3105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CDD5-26F4-0C4A-BF24-4BF034941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1EC93-18D7-1D03-0469-34FDBACF0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BC21A-8068-33E4-D789-DA45D7CC5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3206E-3857-65DC-977D-C83F99EF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74EEA-CF48-C053-3995-A4CE1CE9C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658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4A4F-42BD-0D04-FABF-B93D4ED87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402CA-6A48-F027-3707-128F09A6F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8A2CB-4C5E-1B13-54CA-A02600122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50ADE-02EE-569D-5BF1-342E110A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95B2E-2698-C096-D219-8E11DDA8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ADB47-A0BB-15FC-B9D1-E11F2A27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49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86409-527A-1CFB-299E-A9982005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72FDD-DB58-15D5-10DB-341BD6066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A68A-F644-9C25-7539-05F0AB7F6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797ADF-A9EE-2E0D-8260-4708D84E0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F6A40D-CD85-D6D3-E29E-BEC0A5AA6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0235E6-B2ED-2419-76E3-88235350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30F06-5CAE-8807-5A1D-FD643471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F5842-4CB2-D625-709B-97E97E50E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4392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01CCA-1D65-BC67-E7B0-912458B8A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8247E-CD3D-C13F-E85D-2A6349B0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AC5A7-ED6C-A323-3817-17D8647D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B9F65A-F1E6-B04C-8DDC-137B1FDC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705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E44857-700A-A6FF-2C5A-1A4A5C87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8E4C4-DF1A-085A-5EDA-DB3D46C6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F2618-41B2-49AE-8385-575F5796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685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CDC1E-0904-621D-68C6-1BA243F4C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3588C-5451-65B4-41B9-AA79E49C3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3B3466-EE2A-BD39-4B5F-F3A570D74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CE70C-97EE-CA05-A3FD-DF1CD89A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D5EE9-40F1-1DD0-1672-9A657E3E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D1D1D-AE39-581F-E2B1-473B6D43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007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335-0652-18F1-B3D9-C0C8B9CA6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185409-98AE-4A63-2DF2-C3E32EBE1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CB4C5-71A8-C22E-9BE8-BAE62064D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88A16-37C5-BCF8-D008-764AC9E4B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7B6DB-2665-F987-6E72-1F2DE218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6982-86E5-0830-E0C6-D92A54B1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10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975AD5-65D2-98FD-0C80-18B8F993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ACA0B-B769-77E3-1991-7B467ABDB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0B8DD-AB03-0A3E-7E1D-4858321A1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2834B-CDA2-40DA-B916-FAC284167CEA}" type="datetimeFigureOut">
              <a:rPr lang="th-TH" smtClean="0"/>
              <a:t>07/09/69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81388-AE86-4C40-7B71-37CF05CC4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AD272-F459-238D-8C71-79B59709D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3871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7D3288-0104-F0B0-2AA7-135A3EB95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545"/>
            <a:ext cx="6757369" cy="59574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CAFA94-B7A3-FDF7-9A41-26E4875A8012}"/>
              </a:ext>
            </a:extLst>
          </p:cNvPr>
          <p:cNvSpPr txBox="1"/>
          <p:nvPr/>
        </p:nvSpPr>
        <p:spPr>
          <a:xfrm>
            <a:off x="193964" y="230909"/>
            <a:ext cx="37978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 Partition Group B</a:t>
            </a:r>
          </a:p>
          <a:p>
            <a:r>
              <a:rPr lang="en-US" dirty="0"/>
              <a:t>OD: 985x1100x1080 mm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5AA112-5860-E5B8-FA53-5151253DC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770" y="928645"/>
            <a:ext cx="5323132" cy="59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0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E393F5-2874-B79C-4FC9-9336B00ED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40" y="323272"/>
            <a:ext cx="2893517" cy="29925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E4BA05-7BBE-B4F8-1450-19CB109C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049" y="3726908"/>
            <a:ext cx="3033859" cy="2992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241499-1C2C-26DB-901D-47614CF42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093" y="3726908"/>
            <a:ext cx="2713212" cy="29925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6C5DEB-7CD8-8938-1C81-703A5035A440}"/>
              </a:ext>
            </a:extLst>
          </p:cNvPr>
          <p:cNvSpPr txBox="1"/>
          <p:nvPr/>
        </p:nvSpPr>
        <p:spPr>
          <a:xfrm>
            <a:off x="193964" y="230909"/>
            <a:ext cx="269336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SNP</a:t>
            </a:r>
          </a:p>
          <a:p>
            <a:r>
              <a:rPr lang="en-US" dirty="0"/>
              <a:t>20 Pcs/Layer</a:t>
            </a:r>
          </a:p>
          <a:p>
            <a:r>
              <a:rPr lang="en-US" dirty="0"/>
              <a:t>60 Pcs/ Set</a:t>
            </a:r>
          </a:p>
          <a:p>
            <a:endParaRPr lang="en-US" dirty="0"/>
          </a:p>
          <a:p>
            <a:r>
              <a:rPr lang="en-US" dirty="0"/>
              <a:t>Part Weight</a:t>
            </a:r>
          </a:p>
          <a:p>
            <a:r>
              <a:rPr lang="en-US" dirty="0"/>
              <a:t>4.22 kg/Pcs</a:t>
            </a:r>
          </a:p>
          <a:p>
            <a:r>
              <a:rPr lang="en-US" dirty="0"/>
              <a:t>20 pcs = 84.4 kg</a:t>
            </a:r>
          </a:p>
          <a:p>
            <a:r>
              <a:rPr lang="en-US" dirty="0"/>
              <a:t>60 pcs = 253.2 kg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18EFCF-1BD8-1D43-3E79-D2D23E77F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0453" y="138510"/>
            <a:ext cx="2941455" cy="35189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1C91006-834A-52A4-7976-92A8D17B97C0}"/>
              </a:ext>
            </a:extLst>
          </p:cNvPr>
          <p:cNvSpPr txBox="1"/>
          <p:nvPr/>
        </p:nvSpPr>
        <p:spPr>
          <a:xfrm>
            <a:off x="7232072" y="-30701"/>
            <a:ext cx="9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Front</a:t>
            </a:r>
            <a:endParaRPr lang="th-TH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FEDA62-70E5-CBD9-885C-912728A5239A}"/>
              </a:ext>
            </a:extLst>
          </p:cNvPr>
          <p:cNvSpPr txBox="1"/>
          <p:nvPr/>
        </p:nvSpPr>
        <p:spPr>
          <a:xfrm>
            <a:off x="9233457" y="4961589"/>
            <a:ext cx="705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</a:t>
            </a:r>
            <a:endParaRPr lang="th-TH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334E09-8131-0834-63B0-955CECCB9298}"/>
              </a:ext>
            </a:extLst>
          </p:cNvPr>
          <p:cNvSpPr txBox="1"/>
          <p:nvPr/>
        </p:nvSpPr>
        <p:spPr>
          <a:xfrm>
            <a:off x="1591690" y="4961589"/>
            <a:ext cx="936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</a:t>
            </a:r>
            <a:endParaRPr lang="th-TH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881315-881A-2AB0-11D0-BA4B03AA2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9112" y="138510"/>
            <a:ext cx="1368924" cy="1609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4DF2DC-A3DF-D6D9-4B4D-5EF220699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0946" y="1861753"/>
            <a:ext cx="1417090" cy="160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1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49A396-7846-1026-BC57-C9EC1653E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9" y="0"/>
            <a:ext cx="1206414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C1D4A7-7361-2E1F-C0D7-2A0401361DCD}"/>
              </a:ext>
            </a:extLst>
          </p:cNvPr>
          <p:cNvSpPr txBox="1"/>
          <p:nvPr/>
        </p:nvSpPr>
        <p:spPr>
          <a:xfrm>
            <a:off x="193964" y="230909"/>
            <a:ext cx="36150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Cap</a:t>
            </a:r>
          </a:p>
          <a:p>
            <a:r>
              <a:rPr lang="en-US" dirty="0"/>
              <a:t>OD: 985x1100x100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2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97894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6DE0B-DCD7-FFA3-4A34-C5FC71D85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160" y="0"/>
            <a:ext cx="705167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F6371F-CFF0-B332-4FBC-C8B092DE6F20}"/>
              </a:ext>
            </a:extLst>
          </p:cNvPr>
          <p:cNvSpPr txBox="1"/>
          <p:nvPr/>
        </p:nvSpPr>
        <p:spPr>
          <a:xfrm>
            <a:off x="193964" y="230909"/>
            <a:ext cx="37978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Sleeve</a:t>
            </a:r>
          </a:p>
          <a:p>
            <a:r>
              <a:rPr lang="en-US" dirty="0"/>
              <a:t>OD: 975x1090x1070 mm</a:t>
            </a:r>
          </a:p>
          <a:p>
            <a:r>
              <a:rPr lang="en-US" dirty="0"/>
              <a:t>Lon: BC+BC</a:t>
            </a:r>
          </a:p>
          <a:p>
            <a:r>
              <a:rPr lang="en-US" dirty="0"/>
              <a:t>1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6815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90BF94-2DB9-1370-8805-CCAB15E5B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96254" cy="2447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B09206-C492-B2E4-9712-B65F11F60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624080"/>
            <a:ext cx="3833091" cy="2062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7287B5-5F66-9F27-543C-2D319650F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86472"/>
            <a:ext cx="5218545" cy="12977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66401D-2FC1-0518-9EBB-0086D0A446A7}"/>
              </a:ext>
            </a:extLst>
          </p:cNvPr>
          <p:cNvSpPr txBox="1"/>
          <p:nvPr/>
        </p:nvSpPr>
        <p:spPr>
          <a:xfrm>
            <a:off x="5132419" y="320312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A</a:t>
            </a:r>
            <a:r>
              <a:rPr lang="en-US" dirty="0"/>
              <a:t> 350</a:t>
            </a:r>
            <a:r>
              <a:rPr lang="th-TH" dirty="0"/>
              <a:t>x</a:t>
            </a:r>
            <a:r>
              <a:rPr lang="en-US" dirty="0"/>
              <a:t>1070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3 pcs/Layer</a:t>
            </a:r>
          </a:p>
          <a:p>
            <a:r>
              <a:rPr lang="en-US" dirty="0"/>
              <a:t>9 pcs/set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D95CC-4EC6-5C76-5C0B-CB5593B82F07}"/>
              </a:ext>
            </a:extLst>
          </p:cNvPr>
          <p:cNvSpPr txBox="1"/>
          <p:nvPr/>
        </p:nvSpPr>
        <p:spPr>
          <a:xfrm>
            <a:off x="3833090" y="2594766"/>
            <a:ext cx="641465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B </a:t>
            </a:r>
            <a:r>
              <a:rPr lang="en-US" dirty="0"/>
              <a:t>350</a:t>
            </a:r>
            <a:r>
              <a:rPr lang="th-TH" dirty="0"/>
              <a:t>x</a:t>
            </a:r>
            <a:r>
              <a:rPr lang="en-US" dirty="0"/>
              <a:t>955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11 pcs/Layer</a:t>
            </a:r>
          </a:p>
          <a:p>
            <a:r>
              <a:rPr lang="en-US" dirty="0"/>
              <a:t>33 pcs/set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562AA-705F-C7DB-49CF-921220B7D7F7}"/>
              </a:ext>
            </a:extLst>
          </p:cNvPr>
          <p:cNvSpPr txBox="1"/>
          <p:nvPr/>
        </p:nvSpPr>
        <p:spPr>
          <a:xfrm>
            <a:off x="5218545" y="4641274"/>
            <a:ext cx="641465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C </a:t>
            </a:r>
            <a:r>
              <a:rPr lang="en-US" dirty="0"/>
              <a:t>30x1070 mm</a:t>
            </a:r>
            <a:br>
              <a:rPr lang="en-US" dirty="0"/>
            </a:br>
            <a:r>
              <a:rPr lang="en-US" dirty="0"/>
              <a:t>Lon: BC</a:t>
            </a:r>
          </a:p>
          <a:p>
            <a:r>
              <a:rPr lang="en-US" dirty="0"/>
              <a:t>2 pcs/Layer</a:t>
            </a:r>
          </a:p>
          <a:p>
            <a:r>
              <a:rPr lang="en-US" dirty="0"/>
              <a:t>6 pcs/set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2D97652-9431-6B0A-FF52-9FC5ECACC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1301" y="1223818"/>
            <a:ext cx="4236088" cy="30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9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DF4F86-6B50-4A73-F16E-04FB08D33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5" y="180521"/>
            <a:ext cx="11993649" cy="6496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E4C990-2258-0D0A-1FCA-34F86D3252A3}"/>
              </a:ext>
            </a:extLst>
          </p:cNvPr>
          <p:cNvSpPr txBox="1"/>
          <p:nvPr/>
        </p:nvSpPr>
        <p:spPr>
          <a:xfrm>
            <a:off x="193964" y="230909"/>
            <a:ext cx="29113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Pad</a:t>
            </a:r>
          </a:p>
          <a:p>
            <a:r>
              <a:rPr lang="en-US" dirty="0"/>
              <a:t>OD: 955x1070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3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56256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124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thiraphat.u ipacklogistics</dc:creator>
  <cp:lastModifiedBy>thiraphat.u ipacklogistics</cp:lastModifiedBy>
  <cp:revision>11</cp:revision>
  <dcterms:created xsi:type="dcterms:W3CDTF">2026-09-07T15:41:55Z</dcterms:created>
  <dcterms:modified xsi:type="dcterms:W3CDTF">2026-09-07T16:13:29Z</dcterms:modified>
</cp:coreProperties>
</file>