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60"/>
  </p:normalViewPr>
  <p:slideViewPr>
    <p:cSldViewPr snapToGrid="0" showGuides="1">
      <p:cViewPr>
        <p:scale>
          <a:sx n="400" d="100"/>
          <a:sy n="400" d="100"/>
        </p:scale>
        <p:origin x="-10686" y="-6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62E71-4BBB-F940-A658-EC13808A5B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5BDCF-19E0-1CFB-FB9B-C6EBF53879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501A8-B29D-84D4-34B2-0FA1EAB59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2A867-86C4-D9D5-A1D5-50F8BC567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4D47A-ED23-3005-BCAD-35E76756F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249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0EB3F-CDE8-657D-A8F2-2AF31552A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7A39-FC08-7C39-695F-3E542783B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32A2A-3769-6AAF-A3A6-EED497207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A8B7C-684B-5B74-9CFA-DBC70D817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63BB1-644D-94C7-DC5B-315FD909B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93705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73BC31-7E89-3DEB-D293-2A4F55978A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C51AC8-2602-70CB-F2E8-40508B521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1F8F7-2AC8-7CAB-0EC4-4F959CCC6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811F8-19A7-6859-E3CE-B63A94EA1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5FADEC-AAD5-83BB-4D3C-7BBB210A3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90041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19063-3F0D-CD19-FE9F-2A00B7038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A1F15-0056-669E-B733-A861518AB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10CBC-D0C1-EE4E-55B0-D78681186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B0AAA-1F8F-024D-692B-23399154F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E01CD-D822-A8A5-6590-E8A4DDF66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73105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DCDD5-26F4-0C4A-BF24-4BF034941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1EC93-18D7-1D03-0469-34FDBACF0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BC21A-8068-33E4-D789-DA45D7CC5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3206E-3857-65DC-977D-C83F99EF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74EEA-CF48-C053-3995-A4CE1CE9C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658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44A4F-42BD-0D04-FABF-B93D4ED87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402CA-6A48-F027-3707-128F09A6F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8A2CB-4C5E-1B13-54CA-A02600122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A50ADE-02EE-569D-5BF1-342E110A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95B2E-2698-C096-D219-8E11DDA8A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ADB47-A0BB-15FC-B9D1-E11F2A27D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3249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86409-527A-1CFB-299E-A99820058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772FDD-DB58-15D5-10DB-341BD6066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11A68A-F644-9C25-7539-05F0AB7F64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797ADF-A9EE-2E0D-8260-4708D84E0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F6A40D-CD85-D6D3-E29E-BEC0A5AA67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0235E6-B2ED-2419-76E3-88235350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30F06-5CAE-8807-5A1D-FD6434710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F5842-4CB2-D625-709B-97E97E50E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43926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01CCA-1D65-BC67-E7B0-912458B8A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38247E-CD3D-C13F-E85D-2A6349B03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1AC5A7-ED6C-A323-3817-17D8647DA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B9F65A-F1E6-B04C-8DDC-137B1FDC3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4705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E44857-700A-A6FF-2C5A-1A4A5C874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78E4C4-DF1A-085A-5EDA-DB3D46C6B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0F2618-41B2-49AE-8385-575F5796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685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CDC1E-0904-621D-68C6-1BA243F4C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3588C-5451-65B4-41B9-AA79E49C3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3B3466-EE2A-BD39-4B5F-F3A570D74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CCE70C-97EE-CA05-A3FD-DF1CD89A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D5EE9-40F1-1DD0-1672-9A657E3E3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5D1D1D-AE39-581F-E2B1-473B6D438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80071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335-0652-18F1-B3D9-C0C8B9CA6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185409-98AE-4A63-2DF2-C3E32EBE1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CB4C5-71A8-C22E-9BE8-BAE62064D1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188A16-37C5-BCF8-D008-764AC9E4B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7B6DB-2665-F987-6E72-1F2DE218C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476982-86E5-0830-E0C6-D92A54B11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310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975AD5-65D2-98FD-0C80-18B8F993E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ACA0B-B769-77E3-1991-7B467ABDB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0B8DD-AB03-0A3E-7E1D-4858321A12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2834B-CDA2-40DA-B916-FAC284167CEA}" type="datetimeFigureOut">
              <a:rPr lang="th-TH" smtClean="0"/>
              <a:t>08/09/69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81388-AE86-4C40-7B71-37CF05CC4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AD272-F459-238D-8C71-79B59709D8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C3A87-722A-4215-9F13-1F0A00B2EC3B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3871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7D3288-0104-F0B0-2AA7-135A3EB95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0545"/>
            <a:ext cx="6757369" cy="59574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0CAFA94-B7A3-FDF7-9A41-26E4875A8012}"/>
              </a:ext>
            </a:extLst>
          </p:cNvPr>
          <p:cNvSpPr txBox="1"/>
          <p:nvPr/>
        </p:nvSpPr>
        <p:spPr>
          <a:xfrm>
            <a:off x="193964" y="230909"/>
            <a:ext cx="37978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Box Partition Group A</a:t>
            </a:r>
          </a:p>
          <a:p>
            <a:r>
              <a:rPr lang="en-US" dirty="0"/>
              <a:t>OD: 985x1100x1080 mm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6DC123-07B6-C0D6-0CA7-3ED65F8F6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218" y="1473642"/>
            <a:ext cx="4429359" cy="505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005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86C5DEB-7CD8-8938-1C81-703A5035A440}"/>
              </a:ext>
            </a:extLst>
          </p:cNvPr>
          <p:cNvSpPr txBox="1"/>
          <p:nvPr/>
        </p:nvSpPr>
        <p:spPr>
          <a:xfrm>
            <a:off x="193964" y="230909"/>
            <a:ext cx="2601994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SNP</a:t>
            </a:r>
          </a:p>
          <a:p>
            <a:r>
              <a:rPr lang="en-US" dirty="0"/>
              <a:t>40 Pcs/Layer</a:t>
            </a:r>
          </a:p>
          <a:p>
            <a:r>
              <a:rPr lang="en-US" dirty="0"/>
              <a:t>200 Pcs/ Set</a:t>
            </a:r>
          </a:p>
          <a:p>
            <a:endParaRPr lang="en-US" dirty="0"/>
          </a:p>
          <a:p>
            <a:r>
              <a:rPr lang="en-US" dirty="0"/>
              <a:t>Part Weight</a:t>
            </a:r>
          </a:p>
          <a:p>
            <a:r>
              <a:rPr lang="en-US" dirty="0"/>
              <a:t>1.87 kg/Pcs</a:t>
            </a:r>
          </a:p>
          <a:p>
            <a:r>
              <a:rPr lang="en-US" dirty="0"/>
              <a:t>40 pcs = 74.8 kg</a:t>
            </a:r>
          </a:p>
          <a:p>
            <a:r>
              <a:rPr lang="en-US" dirty="0"/>
              <a:t>200 pcs = 374 kg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C91006-834A-52A4-7976-92A8D17B97C0}"/>
              </a:ext>
            </a:extLst>
          </p:cNvPr>
          <p:cNvSpPr txBox="1"/>
          <p:nvPr/>
        </p:nvSpPr>
        <p:spPr>
          <a:xfrm>
            <a:off x="7185169" y="42353"/>
            <a:ext cx="964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Front</a:t>
            </a:r>
            <a:endParaRPr lang="th-TH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FEDA62-70E5-CBD9-885C-912728A5239A}"/>
              </a:ext>
            </a:extLst>
          </p:cNvPr>
          <p:cNvSpPr txBox="1"/>
          <p:nvPr/>
        </p:nvSpPr>
        <p:spPr>
          <a:xfrm>
            <a:off x="9322612" y="4870446"/>
            <a:ext cx="705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Top</a:t>
            </a:r>
            <a:endParaRPr lang="th-TH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334E09-8131-0834-63B0-955CECCB9298}"/>
              </a:ext>
            </a:extLst>
          </p:cNvPr>
          <p:cNvSpPr txBox="1"/>
          <p:nvPr/>
        </p:nvSpPr>
        <p:spPr>
          <a:xfrm>
            <a:off x="1341800" y="4981282"/>
            <a:ext cx="936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Right</a:t>
            </a:r>
            <a:endParaRPr lang="th-TH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30C1AB5-4255-BF6B-8836-1E307B25D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022" y="3570616"/>
            <a:ext cx="2766287" cy="310800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F390312-C2DC-3051-73D6-0F4C9507F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253" y="29652"/>
            <a:ext cx="3072361" cy="34586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3A46764-F40F-FA87-F5FE-CBB94A0D2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869" y="565573"/>
            <a:ext cx="2928360" cy="28522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FB93BA4-1A54-ACC5-1933-965C1BC34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958" y="3732646"/>
            <a:ext cx="3199701" cy="279881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1C76BE0-CF88-D278-45C8-0FAA5921BA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1784" y="230909"/>
            <a:ext cx="1593932" cy="13946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AB27CA-C93D-5880-785E-A52A987ED7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9468" y="1772242"/>
            <a:ext cx="1596248" cy="131270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5F68B1E-3297-79EB-3D13-732ACAA2C8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18888" y="3417824"/>
            <a:ext cx="1586828" cy="139469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73DF9A4-D4A4-C837-AB52-267321979B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66691" y="5115380"/>
            <a:ext cx="1639025" cy="131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1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49A396-7846-1026-BC57-C9EC1653E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9" y="0"/>
            <a:ext cx="1206414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C1D4A7-7361-2E1F-C0D7-2A0401361DCD}"/>
              </a:ext>
            </a:extLst>
          </p:cNvPr>
          <p:cNvSpPr txBox="1"/>
          <p:nvPr/>
        </p:nvSpPr>
        <p:spPr>
          <a:xfrm>
            <a:off x="193964" y="230909"/>
            <a:ext cx="361509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Cap</a:t>
            </a:r>
          </a:p>
          <a:p>
            <a:r>
              <a:rPr lang="en-US" dirty="0"/>
              <a:t>OD: 985x1100x100 mm</a:t>
            </a:r>
          </a:p>
          <a:p>
            <a:r>
              <a:rPr lang="en-US" dirty="0"/>
              <a:t>Lon: BC</a:t>
            </a:r>
          </a:p>
          <a:p>
            <a:r>
              <a:rPr lang="en-US" dirty="0"/>
              <a:t>2 pcs/set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97894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96DE0B-DCD7-FFA3-4A34-C5FC71D85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160" y="0"/>
            <a:ext cx="705167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F6371F-CFF0-B332-4FBC-C8B092DE6F20}"/>
              </a:ext>
            </a:extLst>
          </p:cNvPr>
          <p:cNvSpPr txBox="1"/>
          <p:nvPr/>
        </p:nvSpPr>
        <p:spPr>
          <a:xfrm>
            <a:off x="193964" y="230909"/>
            <a:ext cx="37978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Sleeve</a:t>
            </a:r>
          </a:p>
          <a:p>
            <a:r>
              <a:rPr lang="en-US" dirty="0"/>
              <a:t>OD: 975x1090x1070 mm</a:t>
            </a:r>
          </a:p>
          <a:p>
            <a:r>
              <a:rPr lang="en-US" dirty="0"/>
              <a:t>Lon: BC+BC</a:t>
            </a:r>
          </a:p>
          <a:p>
            <a:r>
              <a:rPr lang="en-US" dirty="0"/>
              <a:t>1 pcs/set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68158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743B5D-1C6A-B001-F929-8E69AB4F0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872" y="1973788"/>
            <a:ext cx="3569859" cy="25164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019A56-9F59-A76A-0253-659952907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89391"/>
            <a:ext cx="5268371" cy="7709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72F5A5-2398-B11B-E213-B74863116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4781257"/>
            <a:ext cx="5338619" cy="14407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40CF83-46D6-B395-4166-8EF33798D1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42486"/>
            <a:ext cx="5006788" cy="13675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66401D-2FC1-0518-9EBB-0086D0A446A7}"/>
              </a:ext>
            </a:extLst>
          </p:cNvPr>
          <p:cNvSpPr txBox="1"/>
          <p:nvPr/>
        </p:nvSpPr>
        <p:spPr>
          <a:xfrm>
            <a:off x="5377872" y="73060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/>
              <a:t>Partition A</a:t>
            </a:r>
            <a:r>
              <a:rPr lang="en-US" dirty="0"/>
              <a:t> 50</a:t>
            </a:r>
            <a:r>
              <a:rPr lang="th-TH" dirty="0"/>
              <a:t>x</a:t>
            </a:r>
            <a:r>
              <a:rPr lang="en-US" dirty="0"/>
              <a:t>1070 mm</a:t>
            </a:r>
          </a:p>
          <a:p>
            <a:r>
              <a:rPr lang="en-US" dirty="0"/>
              <a:t>Lon: BC</a:t>
            </a:r>
          </a:p>
          <a:p>
            <a:r>
              <a:rPr lang="en-US" dirty="0"/>
              <a:t>8 pcs/Layer</a:t>
            </a:r>
          </a:p>
          <a:p>
            <a:r>
              <a:rPr lang="en-US" dirty="0"/>
              <a:t>40 pcs/set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0D95CC-4EC6-5C76-5C0B-CB5593B82F07}"/>
              </a:ext>
            </a:extLst>
          </p:cNvPr>
          <p:cNvSpPr txBox="1"/>
          <p:nvPr/>
        </p:nvSpPr>
        <p:spPr>
          <a:xfrm>
            <a:off x="5006788" y="2156971"/>
            <a:ext cx="54721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/>
              <a:t>Partition B </a:t>
            </a:r>
            <a:r>
              <a:rPr lang="en-US" dirty="0"/>
              <a:t>180</a:t>
            </a:r>
            <a:r>
              <a:rPr lang="th-TH" dirty="0"/>
              <a:t>x</a:t>
            </a:r>
            <a:r>
              <a:rPr lang="en-US" dirty="0"/>
              <a:t>955 mm</a:t>
            </a:r>
          </a:p>
          <a:p>
            <a:r>
              <a:rPr lang="en-US" dirty="0"/>
              <a:t>Lon: BC</a:t>
            </a:r>
          </a:p>
          <a:p>
            <a:r>
              <a:rPr lang="en-US" dirty="0"/>
              <a:t>11 pcs/Layer</a:t>
            </a:r>
          </a:p>
          <a:p>
            <a:r>
              <a:rPr lang="en-US" dirty="0"/>
              <a:t>55 pcs/set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562AA-705F-C7DB-49CF-921220B7D7F7}"/>
              </a:ext>
            </a:extLst>
          </p:cNvPr>
          <p:cNvSpPr txBox="1"/>
          <p:nvPr/>
        </p:nvSpPr>
        <p:spPr>
          <a:xfrm>
            <a:off x="5467926" y="4575093"/>
            <a:ext cx="641465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/>
              <a:t>Partition C </a:t>
            </a:r>
            <a:r>
              <a:rPr lang="en-US" dirty="0"/>
              <a:t>180x1070 mm</a:t>
            </a:r>
            <a:br>
              <a:rPr lang="en-US" dirty="0"/>
            </a:br>
            <a:r>
              <a:rPr lang="en-US" dirty="0"/>
              <a:t>Lon: BC</a:t>
            </a:r>
          </a:p>
          <a:p>
            <a:r>
              <a:rPr lang="en-US" dirty="0"/>
              <a:t>5 pcs/Layer</a:t>
            </a:r>
          </a:p>
          <a:p>
            <a:r>
              <a:rPr lang="en-US" dirty="0"/>
              <a:t>25 pcs/set</a:t>
            </a:r>
          </a:p>
        </p:txBody>
      </p:sp>
    </p:spTree>
    <p:extLst>
      <p:ext uri="{BB962C8B-B14F-4D97-AF65-F5344CB8AC3E}">
        <p14:creationId xmlns:p14="http://schemas.microsoft.com/office/powerpoint/2010/main" val="285619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DF4F86-6B50-4A73-F16E-04FB08D33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75" y="180521"/>
            <a:ext cx="11993649" cy="6496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E4C990-2258-0D0A-1FCA-34F86D3252A3}"/>
              </a:ext>
            </a:extLst>
          </p:cNvPr>
          <p:cNvSpPr txBox="1"/>
          <p:nvPr/>
        </p:nvSpPr>
        <p:spPr>
          <a:xfrm>
            <a:off x="193964" y="230909"/>
            <a:ext cx="291137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Pad</a:t>
            </a:r>
          </a:p>
          <a:p>
            <a:r>
              <a:rPr lang="en-US" dirty="0"/>
              <a:t>OD: 955x1070 mm</a:t>
            </a:r>
          </a:p>
          <a:p>
            <a:r>
              <a:rPr lang="en-US" dirty="0"/>
              <a:t>Lon: BC</a:t>
            </a:r>
          </a:p>
          <a:p>
            <a:r>
              <a:rPr lang="en-US" dirty="0"/>
              <a:t>5 pcs/set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562566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124</Words>
  <Application>Microsoft Office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thiraphat.u ipacklogistics</dc:creator>
  <cp:lastModifiedBy>thiraphat.u ipacklogistics</cp:lastModifiedBy>
  <cp:revision>17</cp:revision>
  <dcterms:created xsi:type="dcterms:W3CDTF">2026-09-07T15:41:55Z</dcterms:created>
  <dcterms:modified xsi:type="dcterms:W3CDTF">2026-09-07T18:51:50Z</dcterms:modified>
</cp:coreProperties>
</file>